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Тема урока: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Плоскость. Прямая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643966"/>
            <a:ext cx="7772400" cy="1199704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</a:rPr>
              <a:t>Выполнила учитель математики  МОБУ СОШ д. </a:t>
            </a:r>
            <a:r>
              <a:rPr lang="ru-RU" sz="2800" dirty="0" err="1">
                <a:solidFill>
                  <a:schemeClr val="tx1"/>
                </a:solidFill>
              </a:rPr>
              <a:t>Кабаково</a:t>
            </a:r>
            <a:r>
              <a:rPr lang="ru-RU" sz="2800" dirty="0">
                <a:solidFill>
                  <a:schemeClr val="tx1"/>
                </a:solidFill>
              </a:rPr>
              <a:t> Гареева Р.А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2567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14500" y="2087975"/>
          <a:ext cx="5715000" cy="40403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7255"/>
                <a:gridCol w="290774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Вариант 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1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Вариант II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 Запишите цифрами число: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а) сорок миллиардов сто миллионов пять;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б) 7 миллионов 37 тысяч;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в) 6027 тыс.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 Начертите отрезки АВ и CD, если АВ = 27 мм, СD = 4 см 2 мм.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 Выразите: 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а) 3 км 54 м в метрах;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б) 504 дм в дециметрах и метрах.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 Сколько всего четырехзначных чисел, оканчивающихся цифрой 3?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Запишите цифрами: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а) двести миллиардов семь тысяч три;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б) 20 миллионов 4 тысячи;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в) 3108 тыс.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Начертите отрезки МК и СЕ, если МК = 3 см 4 мм, СЕ = 52 мм.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 Выразите: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а) 4 м 5 см в сантиметрах;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б) 6085 м в километрах и метрах.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 Сколько всего четырехзначных чисел, оканчивающихся цифрой 7?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Самостоятельная работа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7482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b="1" dirty="0"/>
              <a:t>Плоскость.</a:t>
            </a:r>
            <a:endParaRPr lang="ru-RU" dirty="0"/>
          </a:p>
          <a:p>
            <a:r>
              <a:rPr lang="ru-RU" sz="1800" dirty="0"/>
              <a:t>а) Какие предметы дают нам представление о плоскости?</a:t>
            </a:r>
          </a:p>
          <a:p>
            <a:r>
              <a:rPr lang="ru-RU" sz="1800" dirty="0"/>
              <a:t>б) Чем отличаются эти предметы от плоскости?</a:t>
            </a:r>
          </a:p>
          <a:p>
            <a:r>
              <a:rPr lang="ru-RU" sz="1800" dirty="0"/>
              <a:t>в) Какую важную мысль мы должны запомнить? </a:t>
            </a:r>
            <a:endParaRPr lang="ru-RU" sz="1800" dirty="0" smtClean="0"/>
          </a:p>
          <a:p>
            <a:pPr marL="109728" indent="0">
              <a:buNone/>
            </a:pPr>
            <a:r>
              <a:rPr lang="ru-RU" b="1" dirty="0"/>
              <a:t>Прямая</a:t>
            </a:r>
            <a:r>
              <a:rPr lang="ru-RU" b="1" dirty="0" smtClean="0"/>
              <a:t>.</a:t>
            </a:r>
          </a:p>
          <a:p>
            <a:r>
              <a:rPr lang="ru-RU" sz="1900" dirty="0"/>
              <a:t>а) начертим отрезок АВ;</a:t>
            </a:r>
          </a:p>
          <a:p>
            <a:r>
              <a:rPr lang="ru-RU" sz="1900" dirty="0"/>
              <a:t>б) продолжим по линейке в обе стороны;</a:t>
            </a:r>
          </a:p>
          <a:p>
            <a:r>
              <a:rPr lang="ru-RU" sz="1900" dirty="0"/>
              <a:t>в) получили новую фигуру – прямую, которая обозначается «прямая </a:t>
            </a:r>
            <a:r>
              <a:rPr lang="ru-RU" sz="1900" i="1" dirty="0"/>
              <a:t>АВ</a:t>
            </a:r>
            <a:r>
              <a:rPr lang="ru-RU" sz="1900" dirty="0"/>
              <a:t>» или «прямая </a:t>
            </a:r>
            <a:r>
              <a:rPr lang="ru-RU" sz="1900" i="1" dirty="0"/>
              <a:t>ВА</a:t>
            </a:r>
            <a:r>
              <a:rPr lang="ru-RU" sz="1900" dirty="0"/>
              <a:t>».</a:t>
            </a:r>
          </a:p>
          <a:p>
            <a:pPr marL="109728" indent="0">
              <a:buNone/>
            </a:pPr>
            <a:r>
              <a:rPr lang="ru-RU" b="1" dirty="0"/>
              <a:t>Что мы должны знать о прямой?</a:t>
            </a:r>
          </a:p>
          <a:p>
            <a:r>
              <a:rPr lang="ru-RU" sz="2200" i="1" dirty="0"/>
              <a:t>1. Через любые две точки проходит единственная прямая.</a:t>
            </a:r>
            <a:endParaRPr lang="ru-RU" sz="2200" dirty="0"/>
          </a:p>
          <a:p>
            <a:r>
              <a:rPr lang="ru-RU" sz="2200" i="1" dirty="0"/>
              <a:t>2. Прямая не имеет концов</a:t>
            </a:r>
            <a:r>
              <a:rPr lang="ru-RU" sz="2200" i="1" dirty="0" smtClean="0"/>
              <a:t>.</a:t>
            </a:r>
          </a:p>
          <a:p>
            <a:r>
              <a:rPr lang="ru-RU" sz="2200" i="1" dirty="0"/>
              <a:t>3. Прямая неограниченно продолжается в обе стороны.</a:t>
            </a:r>
            <a:endParaRPr lang="ru-RU" sz="2200" dirty="0"/>
          </a:p>
          <a:p>
            <a:endParaRPr lang="ru-RU" sz="2200" dirty="0"/>
          </a:p>
          <a:p>
            <a:pPr>
              <a:buFont typeface="Wingdings" pitchFamily="2" charset="2"/>
              <a:buChar char="Ø"/>
            </a:pPr>
            <a:endParaRPr lang="ru-RU" dirty="0"/>
          </a:p>
          <a:p>
            <a:pPr marL="109728" indent="0">
              <a:buNone/>
            </a:pPr>
            <a:endParaRPr lang="ru-RU" sz="1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67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916832"/>
            <a:ext cx="489654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86338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</TotalTime>
  <Words>278</Words>
  <Application>Microsoft Office PowerPoint</Application>
  <PresentationFormat>Экран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Открытая</vt:lpstr>
      <vt:lpstr>Тема урока:  Плоскость. Прямая</vt:lpstr>
      <vt:lpstr>Самостоятельная работа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Плоскость. Прямая</dc:title>
  <dc:creator>Гареева</dc:creator>
  <cp:lastModifiedBy>Владелец</cp:lastModifiedBy>
  <cp:revision>2</cp:revision>
  <dcterms:created xsi:type="dcterms:W3CDTF">2017-10-16T09:18:00Z</dcterms:created>
  <dcterms:modified xsi:type="dcterms:W3CDTF">2017-10-16T09:41:51Z</dcterms:modified>
</cp:coreProperties>
</file>